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7"/>
  </p:notesMasterIdLst>
  <p:sldIdLst>
    <p:sldId id="256" r:id="rId2"/>
    <p:sldId id="257" r:id="rId3"/>
    <p:sldId id="259" r:id="rId4"/>
    <p:sldId id="260" r:id="rId5"/>
    <p:sldId id="261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293F11"/>
    <a:srgbClr val="4B731F"/>
    <a:srgbClr val="FF66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 autoAdjust="0"/>
    <p:restoredTop sz="94576" autoAdjust="0"/>
  </p:normalViewPr>
  <p:slideViewPr>
    <p:cSldViewPr>
      <p:cViewPr varScale="1">
        <p:scale>
          <a:sx n="73" d="100"/>
          <a:sy n="73" d="100"/>
        </p:scale>
        <p:origin x="-1074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FA88016-2DAD-45FB-AAA8-7DC5C46868CD}" type="datetimeFigureOut">
              <a:rPr lang="en-US" smtClean="0"/>
              <a:pPr/>
              <a:t>6/11/2010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59D3B73-4466-464D-9175-FE591924B8E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9D3B73-4466-464D-9175-FE591924B8E1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9D3B73-4466-464D-9175-FE591924B8E1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Title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Oval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72CEF-8141-44EA-938B-6A4C6EFD116E}" type="datetimeFigureOut">
              <a:rPr lang="en-US" smtClean="0"/>
              <a:pPr/>
              <a:t>6/11/2010</a:t>
            </a:fld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AECFE92-B439-4A9C-A242-52F9C2AB47F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72CEF-8141-44EA-938B-6A4C6EFD116E}" type="datetimeFigureOut">
              <a:rPr lang="en-US" smtClean="0"/>
              <a:pPr/>
              <a:t>6/11/2010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ECFE92-B439-4A9C-A242-52F9C2AB47F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72CEF-8141-44EA-938B-6A4C6EFD116E}" type="datetimeFigureOut">
              <a:rPr lang="en-US" smtClean="0"/>
              <a:pPr/>
              <a:t>6/11/2010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ECFE92-B439-4A9C-A242-52F9C2AB47F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F972CEF-8141-44EA-938B-6A4C6EFD116E}" type="datetimeFigureOut">
              <a:rPr lang="en-US" smtClean="0"/>
              <a:pPr/>
              <a:t>6/11/2010</a:t>
            </a:fld>
            <a:endParaRPr lang="en-US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6AECFE92-B439-4A9C-A242-52F9C2AB47F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72CEF-8141-44EA-938B-6A4C6EFD116E}" type="datetimeFigureOut">
              <a:rPr lang="en-US" smtClean="0"/>
              <a:pPr/>
              <a:t>6/11/2010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ECFE92-B439-4A9C-A242-52F9C2AB47F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cxnSp>
        <p:nvCxnSpPr>
          <p:cNvPr id="7" name="Straight Connector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72CEF-8141-44EA-938B-6A4C6EFD116E}" type="datetimeFigureOut">
              <a:rPr lang="en-US" smtClean="0"/>
              <a:pPr/>
              <a:t>6/11/2010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ECFE92-B439-4A9C-A242-52F9C2AB47F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ECFE92-B439-4A9C-A242-52F9C2AB47F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72CEF-8141-44EA-938B-6A4C6EFD116E}" type="datetimeFigureOut">
              <a:rPr lang="en-US" smtClean="0"/>
              <a:pPr/>
              <a:t>6/11/2010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2" name="Content Placeholder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34" name="Content Placeholder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cxnSp>
        <p:nvCxnSpPr>
          <p:cNvPr id="10" name="Straight Connector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72CEF-8141-44EA-938B-6A4C6EFD116E}" type="datetimeFigureOut">
              <a:rPr lang="en-US" smtClean="0"/>
              <a:pPr/>
              <a:t>6/11/2010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ECFE92-B439-4A9C-A242-52F9C2AB47F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72CEF-8141-44EA-938B-6A4C6EFD116E}" type="datetimeFigureOut">
              <a:rPr lang="en-US" smtClean="0"/>
              <a:pPr/>
              <a:t>6/11/2010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ECFE92-B439-4A9C-A242-52F9C2AB47F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Content Placeholder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1" name="Title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F972CEF-8141-44EA-938B-6A4C6EFD116E}" type="datetimeFigureOut">
              <a:rPr lang="en-US" smtClean="0"/>
              <a:pPr/>
              <a:t>6/11/2010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6AECFE92-B439-4A9C-A242-52F9C2AB47F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en-US" smtClean="0"/>
              <a:t>Click icon to add picture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72CEF-8141-44EA-938B-6A4C6EFD116E}" type="datetimeFigureOut">
              <a:rPr lang="en-US" smtClean="0"/>
              <a:pPr/>
              <a:t>6/11/2010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AECFE92-B439-4A9C-A242-52F9C2AB47F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BF972CEF-8141-44EA-938B-6A4C6EFD116E}" type="datetimeFigureOut">
              <a:rPr lang="en-US" smtClean="0"/>
              <a:pPr/>
              <a:t>6/11/2010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6AECFE92-B439-4A9C-A242-52F9C2AB47F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Relationship Id="rId4" Type="http://schemas.openxmlformats.org/officeDocument/2006/relationships/hyperlink" Target="http://loc.gov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gif"/><Relationship Id="rId5" Type="http://schemas.openxmlformats.org/officeDocument/2006/relationships/hyperlink" Target="http://lcweb2.loc.gov/ammem/gmdhtml/gmdhome.html" TargetMode="Externa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hyperlink" Target="http://www.loc.gov/pictures/" TargetMode="Externa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3400" y="3886200"/>
            <a:ext cx="8153400" cy="1066800"/>
          </a:xfrm>
        </p:spPr>
        <p:txBody>
          <a:bodyPr/>
          <a:lstStyle/>
          <a:p>
            <a:r>
              <a:rPr lang="en-US" sz="2800" i="1" dirty="0" smtClean="0">
                <a:solidFill>
                  <a:schemeClr val="bg1"/>
                </a:solidFill>
              </a:rPr>
              <a:t>Mrs. Perry’s Library &amp; How to Use It</a:t>
            </a:r>
          </a:p>
          <a:p>
            <a:r>
              <a:rPr lang="en-US" sz="2800" i="1" dirty="0" smtClean="0">
                <a:solidFill>
                  <a:schemeClr val="bg1"/>
                </a:solidFill>
              </a:rPr>
              <a:t>Exploring Research</a:t>
            </a:r>
          </a:p>
          <a:p>
            <a:endParaRPr lang="en-US" sz="2800" i="1" dirty="0" smtClean="0">
              <a:solidFill>
                <a:schemeClr val="bg1"/>
              </a:solidFill>
            </a:endParaRPr>
          </a:p>
          <a:p>
            <a:r>
              <a:rPr lang="en-US" sz="1800" i="1" dirty="0" smtClean="0">
                <a:solidFill>
                  <a:schemeClr val="bg1"/>
                </a:solidFill>
              </a:rPr>
              <a:t>Based </a:t>
            </a:r>
            <a:r>
              <a:rPr lang="en-US" sz="1800" dirty="0" smtClean="0">
                <a:solidFill>
                  <a:schemeClr val="bg1"/>
                </a:solidFill>
              </a:rPr>
              <a:t>on </a:t>
            </a:r>
            <a:r>
              <a:rPr lang="en-US" sz="1800" u="sng" dirty="0" smtClean="0">
                <a:solidFill>
                  <a:schemeClr val="bg1"/>
                </a:solidFill>
              </a:rPr>
              <a:t>Mrs. Perry Goes to Washington</a:t>
            </a:r>
          </a:p>
          <a:p>
            <a:r>
              <a:rPr lang="en-US" sz="1200" dirty="0" smtClean="0">
                <a:solidFill>
                  <a:schemeClr val="bg1"/>
                </a:solidFill>
              </a:rPr>
              <a:t>(A</a:t>
            </a:r>
            <a:r>
              <a:rPr lang="en-US" sz="1200" dirty="0" smtClean="0">
                <a:solidFill>
                  <a:schemeClr val="bg1"/>
                </a:solidFill>
              </a:rPr>
              <a:t> soon to be published photo expose of library secrets!!!!</a:t>
            </a:r>
            <a:r>
              <a:rPr lang="en-US" sz="1800" dirty="0" smtClean="0">
                <a:solidFill>
                  <a:schemeClr val="bg1"/>
                </a:solidFill>
              </a:rPr>
              <a:t>)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Debbie Perry</a:t>
            </a:r>
            <a:br>
              <a:rPr lang="en-US" dirty="0" smtClean="0"/>
            </a:br>
            <a:r>
              <a:rPr lang="en-US" dirty="0" smtClean="0"/>
              <a:t>Library Media Specialist</a:t>
            </a:r>
            <a:br>
              <a:rPr lang="en-US" dirty="0" smtClean="0"/>
            </a:br>
            <a:r>
              <a:rPr lang="en-US" dirty="0" smtClean="0"/>
              <a:t>K-12 </a:t>
            </a:r>
            <a:br>
              <a:rPr lang="en-US" dirty="0" smtClean="0"/>
            </a:br>
            <a:r>
              <a:rPr lang="en-US" dirty="0" smtClean="0"/>
              <a:t>Osborn R-O</a:t>
            </a:r>
            <a:endParaRPr lang="en-US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New ohs Logo.jpg"/>
          <p:cNvPicPr>
            <a:picLocks noGrp="1" noChangeAspect="1"/>
          </p:cNvPicPr>
          <p:nvPr>
            <p:ph sz="quarter" idx="1"/>
          </p:nvPr>
        </p:nvPicPr>
        <p:blipFill>
          <a:blip r:embed="rId3"/>
          <a:stretch>
            <a:fillRect/>
          </a:stretch>
        </p:blipFill>
        <p:spPr>
          <a:xfrm>
            <a:off x="6705600" y="304800"/>
            <a:ext cx="1770851" cy="609599"/>
          </a:xfrm>
        </p:spPr>
      </p:pic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553200" y="2057400"/>
            <a:ext cx="2212848" cy="4038600"/>
          </a:xfrm>
        </p:spPr>
        <p:txBody>
          <a:bodyPr>
            <a:normAutofit fontScale="85000" lnSpcReduction="10000"/>
          </a:bodyPr>
          <a:lstStyle/>
          <a:p>
            <a:r>
              <a:rPr lang="en-US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hlinkClick r:id="rId4"/>
              </a:rPr>
              <a:t>Primary Sources </a:t>
            </a:r>
            <a:endParaRPr lang="en-US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r>
              <a:rPr lang="en-US" dirty="0" smtClean="0"/>
              <a:t>Your Personal History  Records</a:t>
            </a:r>
          </a:p>
          <a:p>
            <a:r>
              <a:rPr lang="en-US" b="1" dirty="0" smtClean="0"/>
              <a:t>WHAT ARE THEY?</a:t>
            </a:r>
          </a:p>
          <a:p>
            <a:pPr lvl="0"/>
            <a:r>
              <a:rPr lang="en-US" dirty="0" smtClean="0"/>
              <a:t>Documentation of  your own experiences, your own observations, your own insights, your own thoughts, your own photos and those of your family (parents, grandparents,  ancestors, trips, events, etc.)</a:t>
            </a:r>
          </a:p>
          <a:p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629400" y="533400"/>
            <a:ext cx="2286000" cy="1524000"/>
          </a:xfrm>
        </p:spPr>
        <p:txBody>
          <a:bodyPr>
            <a:normAutofit fontScale="90000"/>
          </a:bodyPr>
          <a:lstStyle/>
          <a:p>
            <a:r>
              <a:rPr sz="2400" smtClean="0"/>
              <a:t/>
            </a:r>
            <a:br>
              <a:rPr sz="2400" smtClean="0"/>
            </a:br>
            <a:r>
              <a:rPr sz="2400" smtClean="0"/>
              <a:t/>
            </a:r>
            <a:br>
              <a:rPr sz="2400" smtClean="0"/>
            </a:br>
            <a:r>
              <a:rPr sz="2400" smtClean="0"/>
              <a:t>MY  PERSONAL HISTORY</a:t>
            </a:r>
            <a:br>
              <a:rPr sz="2400" smtClean="0"/>
            </a:br>
            <a:endParaRPr lang="en-US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609600" y="1066800"/>
            <a:ext cx="5334000" cy="52322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r"/>
            <a:r>
              <a:rPr lang="en-US" dirty="0" smtClean="0">
                <a:solidFill>
                  <a:prstClr val="white"/>
                </a:solidFill>
              </a:rPr>
              <a:t>Grade 6 </a:t>
            </a:r>
          </a:p>
          <a:p>
            <a:pPr lvl="0" algn="r"/>
            <a:r>
              <a:rPr lang="en-US" dirty="0" smtClean="0">
                <a:solidFill>
                  <a:prstClr val="white"/>
                </a:solidFill>
              </a:rPr>
              <a:t>Assignment  1</a:t>
            </a:r>
          </a:p>
          <a:p>
            <a:pPr algn="r"/>
            <a:endParaRPr lang="en-US" sz="2400" dirty="0" smtClean="0"/>
          </a:p>
          <a:p>
            <a:pPr algn="r"/>
            <a:r>
              <a:rPr lang="en-US" sz="2400" dirty="0" smtClean="0"/>
              <a:t>Osborn students will be using primary sources throughout the year for a variety of Information Technology, Media Literacy  &amp;  Research Projects.</a:t>
            </a:r>
          </a:p>
          <a:p>
            <a:pPr algn="r"/>
            <a:endParaRPr lang="en-US" sz="2000" dirty="0" smtClean="0"/>
          </a:p>
          <a:p>
            <a:pPr algn="r"/>
            <a:endParaRPr lang="en-US" sz="2000" dirty="0" smtClean="0"/>
          </a:p>
          <a:p>
            <a:pPr algn="r"/>
            <a:r>
              <a:rPr lang="en-US" sz="2000" dirty="0" smtClean="0"/>
              <a:t>To begin the year we will be setting up a Class  Source Blog. During the year we will be posting original writings, photos, commentary,  copyright compliant content, original and scanned representations and linking to primary sources in this online space.  </a:t>
            </a:r>
          </a:p>
          <a:p>
            <a:endParaRPr lang="en-US" dirty="0" smtClean="0"/>
          </a:p>
        </p:txBody>
      </p:sp>
      <p:sp>
        <p:nvSpPr>
          <p:cNvPr id="6" name="TextBox 5"/>
          <p:cNvSpPr txBox="1"/>
          <p:nvPr/>
        </p:nvSpPr>
        <p:spPr>
          <a:xfrm>
            <a:off x="533400" y="381001"/>
            <a:ext cx="4800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Family History</a:t>
            </a:r>
          </a:p>
          <a:p>
            <a:r>
              <a:rPr lang="en-US" dirty="0" smtClean="0">
                <a:solidFill>
                  <a:srgbClr val="293F1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Using Primary Sources to Personalize History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Genealogy Blog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Colfax Township Map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62000" y="1828800"/>
            <a:ext cx="2971800" cy="1981200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457200"/>
            <a:ext cx="4343400" cy="914400"/>
          </a:xfrm>
        </p:spPr>
        <p:txBody>
          <a:bodyPr/>
          <a:lstStyle/>
          <a:p>
            <a:r>
              <a:rPr lang="en-US" dirty="0" smtClean="0"/>
              <a:t>My Roadmap</a:t>
            </a:r>
            <a:endParaRPr lang="en-US" dirty="0"/>
          </a:p>
        </p:txBody>
      </p:sp>
      <p:pic>
        <p:nvPicPr>
          <p:cNvPr id="5" name="Picture 4" descr="DeKalb Co. Map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4892488" y="2346512"/>
            <a:ext cx="4038600" cy="2850776"/>
          </a:xfrm>
          <a:prstGeom prst="rect">
            <a:avLst/>
          </a:prstGeom>
        </p:spPr>
      </p:pic>
      <p:pic>
        <p:nvPicPr>
          <p:cNvPr id="6" name="Picture 5" descr="Osborn Map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5800" y="4191000"/>
            <a:ext cx="3124200" cy="1650520"/>
          </a:xfrm>
          <a:prstGeom prst="rect">
            <a:avLst/>
          </a:prstGeom>
        </p:spPr>
      </p:pic>
      <p:pic>
        <p:nvPicPr>
          <p:cNvPr id="7" name="Picture 6" descr="LOC Maps.gif">
            <a:hlinkClick r:id="rId5"/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505200" y="3124200"/>
            <a:ext cx="2128603" cy="1524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Journal 1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 rot="5400000">
            <a:off x="6826846" y="564554"/>
            <a:ext cx="1523999" cy="2071292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smtClean="0"/>
              <a:t>My Research Journal</a:t>
            </a:r>
            <a:endParaRPr lang="en-US" dirty="0"/>
          </a:p>
        </p:txBody>
      </p:sp>
      <p:pic>
        <p:nvPicPr>
          <p:cNvPr id="5" name="Picture 4" descr="Journal 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62600" y="1295400"/>
            <a:ext cx="2277241" cy="1524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smtClean="0"/>
              <a:t>My Photo Scrapbook</a:t>
            </a:r>
            <a:endParaRPr lang="en-US" dirty="0"/>
          </a:p>
        </p:txBody>
      </p:sp>
      <p:pic>
        <p:nvPicPr>
          <p:cNvPr id="6" name="Content Placeholder 5" descr="Research Begins.jpg">
            <a:hlinkClick r:id="rId2"/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2133600" y="1524000"/>
            <a:ext cx="6553200" cy="4571999"/>
          </a:xfrm>
        </p:spPr>
      </p:pic>
      <p:pic>
        <p:nvPicPr>
          <p:cNvPr id="7" name="Content Placeholder 6" descr="GGGram Linnies schoolbook.jpg"/>
          <p:cNvPicPr>
            <a:picLocks noGrp="1" noChangeAspect="1"/>
          </p:cNvPicPr>
          <p:nvPr>
            <p:ph sz="half" idx="1"/>
          </p:nvPr>
        </p:nvPicPr>
        <p:blipFill>
          <a:blip r:embed="rId4"/>
          <a:srcRect l="13333" t="13448" r="20000" b="10125"/>
          <a:stretch>
            <a:fillRect/>
          </a:stretch>
        </p:blipFill>
        <p:spPr>
          <a:xfrm>
            <a:off x="914400" y="2971800"/>
            <a:ext cx="2286000" cy="1752600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aper">
  <a:themeElements>
    <a:clrScheme name="Paper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Paper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Paper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958</TotalTime>
  <Words>175</Words>
  <Application>Microsoft Office PowerPoint</Application>
  <PresentationFormat>On-screen Show (4:3)</PresentationFormat>
  <Paragraphs>26</Paragraphs>
  <Slides>5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Paper</vt:lpstr>
      <vt:lpstr>Debbie Perry Library Media Specialist K-12  Osborn R-O</vt:lpstr>
      <vt:lpstr>  MY  PERSONAL HISTORY </vt:lpstr>
      <vt:lpstr>My Roadmap</vt:lpstr>
      <vt:lpstr>My Research Journal</vt:lpstr>
      <vt:lpstr>My Photo Scrapbook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Debbie Perry Library Media Specialist K-12 Osborn R-O</dc:title>
  <dc:creator>Debbie Perry</dc:creator>
  <cp:lastModifiedBy>Debbie Perry</cp:lastModifiedBy>
  <cp:revision>54</cp:revision>
  <dcterms:created xsi:type="dcterms:W3CDTF">2010-06-10T00:27:30Z</dcterms:created>
  <dcterms:modified xsi:type="dcterms:W3CDTF">2010-06-11T17:14:23Z</dcterms:modified>
</cp:coreProperties>
</file>